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4" r:id="rId3"/>
    <p:sldId id="258" r:id="rId4"/>
    <p:sldId id="259" r:id="rId5"/>
    <p:sldId id="265" r:id="rId6"/>
    <p:sldId id="260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dik arora _mr" initials="ha_" lastIdx="1" clrIdx="0">
    <p:extLst>
      <p:ext uri="{19B8F6BF-5375-455C-9EA6-DF929625EA0E}">
        <p15:presenceInfo xmlns:p15="http://schemas.microsoft.com/office/powerpoint/2012/main" userId="hardik arora _m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4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7T12:56:11.935" idx="1">
    <p:pos x="6974" y="139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43D269-90E1-41B2-9D9E-3DD4947F3241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</dgm:pt>
    <dgm:pt modelId="{15EC5B69-ECCC-41D8-9093-2D9D1DCF8335}">
      <dgm:prSet phldrT="[Text]"/>
      <dgm:spPr/>
      <dgm:t>
        <a:bodyPr/>
        <a:lstStyle/>
        <a:p>
          <a:r>
            <a:rPr lang="en-US" b="1" dirty="0"/>
            <a:t>The main objective of the Music Website is to create a website for a music app named “Lynx” so that it serves all purposes of listening, downloading getting support etc.</a:t>
          </a:r>
        </a:p>
      </dgm:t>
    </dgm:pt>
    <dgm:pt modelId="{0A23B6CC-9350-4680-BFB6-0042DD2A573E}" type="parTrans" cxnId="{B954BB4B-7965-4A34-A091-9C456A9C7DDA}">
      <dgm:prSet/>
      <dgm:spPr/>
      <dgm:t>
        <a:bodyPr/>
        <a:lstStyle/>
        <a:p>
          <a:endParaRPr lang="en-US"/>
        </a:p>
      </dgm:t>
    </dgm:pt>
    <dgm:pt modelId="{8FB9B069-3FB2-40EC-B6F0-09EAEA60C7E8}" type="sibTrans" cxnId="{B954BB4B-7965-4A34-A091-9C456A9C7DDA}">
      <dgm:prSet/>
      <dgm:spPr/>
      <dgm:t>
        <a:bodyPr/>
        <a:lstStyle/>
        <a:p>
          <a:endParaRPr lang="en-US"/>
        </a:p>
      </dgm:t>
    </dgm:pt>
    <dgm:pt modelId="{8331A7BD-B39E-4D70-9590-F7A7F83985C0}" type="pres">
      <dgm:prSet presAssocID="{C143D269-90E1-41B2-9D9E-3DD4947F3241}" presName="composite" presStyleCnt="0">
        <dgm:presLayoutVars>
          <dgm:chMax val="5"/>
          <dgm:dir/>
          <dgm:resizeHandles val="exact"/>
        </dgm:presLayoutVars>
      </dgm:prSet>
      <dgm:spPr/>
    </dgm:pt>
    <dgm:pt modelId="{5D655C4B-9665-4A82-9C98-BF09D58CA5C9}" type="pres">
      <dgm:prSet presAssocID="{15EC5B69-ECCC-41D8-9093-2D9D1DCF8335}" presName="circle1" presStyleLbl="lnNode1" presStyleIdx="0" presStyleCnt="1" custScaleX="118072" custLinFactNeighborX="-14168" custLinFactNeighborY="-4995"/>
      <dgm:spPr/>
    </dgm:pt>
    <dgm:pt modelId="{3897E028-31E0-449C-BA6A-43A5DC7534F0}" type="pres">
      <dgm:prSet presAssocID="{15EC5B69-ECCC-41D8-9093-2D9D1DCF8335}" presName="text1" presStyleLbl="revTx" presStyleIdx="0" presStyleCnt="1" custScaleX="203927" custScaleY="140651" custLinFactNeighborX="13826" custLinFactNeighborY="16680">
        <dgm:presLayoutVars>
          <dgm:bulletEnabled val="1"/>
        </dgm:presLayoutVars>
      </dgm:prSet>
      <dgm:spPr/>
    </dgm:pt>
    <dgm:pt modelId="{7EEAB1CF-C841-4E58-A00A-EFCC38BD912C}" type="pres">
      <dgm:prSet presAssocID="{15EC5B69-ECCC-41D8-9093-2D9D1DCF8335}" presName="line1" presStyleLbl="callout" presStyleIdx="0" presStyleCnt="2" custLinFactX="-66450" custLinFactY="106025" custLinFactNeighborX="-100000" custLinFactNeighborY="200000"/>
      <dgm:spPr/>
    </dgm:pt>
    <dgm:pt modelId="{529DAE9C-92EF-4B26-B028-EE7579FA9E29}" type="pres">
      <dgm:prSet presAssocID="{15EC5B69-ECCC-41D8-9093-2D9D1DCF8335}" presName="d1" presStyleLbl="callout" presStyleIdx="1" presStyleCnt="2" custLinFactNeighborX="-38554" custLinFactNeighborY="4188"/>
      <dgm:spPr/>
    </dgm:pt>
  </dgm:ptLst>
  <dgm:cxnLst>
    <dgm:cxn modelId="{B954BB4B-7965-4A34-A091-9C456A9C7DDA}" srcId="{C143D269-90E1-41B2-9D9E-3DD4947F3241}" destId="{15EC5B69-ECCC-41D8-9093-2D9D1DCF8335}" srcOrd="0" destOrd="0" parTransId="{0A23B6CC-9350-4680-BFB6-0042DD2A573E}" sibTransId="{8FB9B069-3FB2-40EC-B6F0-09EAEA60C7E8}"/>
    <dgm:cxn modelId="{26EB4586-9AE9-46FE-9756-42865E1715C3}" type="presOf" srcId="{C143D269-90E1-41B2-9D9E-3DD4947F3241}" destId="{8331A7BD-B39E-4D70-9590-F7A7F83985C0}" srcOrd="0" destOrd="0" presId="urn:microsoft.com/office/officeart/2005/8/layout/target1"/>
    <dgm:cxn modelId="{24B57DFB-F5D4-4377-9200-C0FC0BA71107}" type="presOf" srcId="{15EC5B69-ECCC-41D8-9093-2D9D1DCF8335}" destId="{3897E028-31E0-449C-BA6A-43A5DC7534F0}" srcOrd="0" destOrd="0" presId="urn:microsoft.com/office/officeart/2005/8/layout/target1"/>
    <dgm:cxn modelId="{073532B0-07B0-4918-B73F-CE3913601B75}" type="presParOf" srcId="{8331A7BD-B39E-4D70-9590-F7A7F83985C0}" destId="{5D655C4B-9665-4A82-9C98-BF09D58CA5C9}" srcOrd="0" destOrd="0" presId="urn:microsoft.com/office/officeart/2005/8/layout/target1"/>
    <dgm:cxn modelId="{2FBF8A7A-8B71-42BE-A3D6-975D2FAE6DBD}" type="presParOf" srcId="{8331A7BD-B39E-4D70-9590-F7A7F83985C0}" destId="{3897E028-31E0-449C-BA6A-43A5DC7534F0}" srcOrd="1" destOrd="0" presId="urn:microsoft.com/office/officeart/2005/8/layout/target1"/>
    <dgm:cxn modelId="{C67E69DC-C9BE-419D-A735-4D477D8119F9}" type="presParOf" srcId="{8331A7BD-B39E-4D70-9590-F7A7F83985C0}" destId="{7EEAB1CF-C841-4E58-A00A-EFCC38BD912C}" srcOrd="2" destOrd="0" presId="urn:microsoft.com/office/officeart/2005/8/layout/target1"/>
    <dgm:cxn modelId="{DB0610F1-1407-4FEB-99CA-5BBDEA75B553}" type="presParOf" srcId="{8331A7BD-B39E-4D70-9590-F7A7F83985C0}" destId="{529DAE9C-92EF-4B26-B028-EE7579FA9E29}" srcOrd="3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2DDAD7-A09F-4445-8EA9-98DC70F44472}" type="doc">
      <dgm:prSet loTypeId="urn:microsoft.com/office/officeart/2005/8/layout/cycle6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E8D96E-174B-4DD2-BD1F-6352765B47FC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N" b="1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Frontend consist of hyperlinks to premium, support ,download  ,signup ,and  login page.</a:t>
          </a:r>
          <a:endParaRPr lang="en-US" b="1" dirty="0">
            <a:latin typeface="+mj-lt"/>
          </a:endParaRPr>
        </a:p>
      </dgm:t>
    </dgm:pt>
    <dgm:pt modelId="{990A85BA-FF39-460D-810F-3BE8B4F634CB}" type="parTrans" cxnId="{12C6E3AE-7CBC-4272-B487-EC8FEF3CEEF2}">
      <dgm:prSet/>
      <dgm:spPr/>
      <dgm:t>
        <a:bodyPr/>
        <a:lstStyle/>
        <a:p>
          <a:endParaRPr lang="en-US"/>
        </a:p>
      </dgm:t>
    </dgm:pt>
    <dgm:pt modelId="{3D6E3CCC-1BD3-4DE3-8A26-F09F320A126C}" type="sibTrans" cxnId="{12C6E3AE-7CBC-4272-B487-EC8FEF3CEEF2}">
      <dgm:prSet/>
      <dgm:spPr/>
      <dgm:t>
        <a:bodyPr/>
        <a:lstStyle/>
        <a:p>
          <a:endParaRPr lang="en-US"/>
        </a:p>
      </dgm:t>
    </dgm:pt>
    <dgm:pt modelId="{01D25FE0-C88B-4700-A433-A4E6581C6A92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Premium and support pages</a:t>
          </a:r>
        </a:p>
        <a:p>
          <a:pPr>
            <a:buFont typeface="Symbol" panose="05050102010706020507" pitchFamily="18" charset="2"/>
            <a:buChar char=""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are still under construction</a:t>
          </a:r>
        </a:p>
        <a:p>
          <a:pPr>
            <a:buFont typeface="Symbol" panose="05050102010706020507" pitchFamily="18" charset="2"/>
            <a:buChar char=""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but shows registration link for premium account.</a:t>
          </a:r>
          <a:endParaRPr lang="en-US" sz="1300" b="1" kern="1200" dirty="0">
            <a:ln/>
            <a:solidFill>
              <a:prstClr val="white"/>
            </a:solidFill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0C7D82-B664-42B1-86EA-4FC74DFC73BB}" type="parTrans" cxnId="{1E2F893D-AB08-40A5-9453-1C26BEC2CB76}">
      <dgm:prSet/>
      <dgm:spPr/>
      <dgm:t>
        <a:bodyPr/>
        <a:lstStyle/>
        <a:p>
          <a:endParaRPr lang="en-US"/>
        </a:p>
      </dgm:t>
    </dgm:pt>
    <dgm:pt modelId="{5E202285-F9A5-44B2-8638-DC4626C1CB4F}" type="sibTrans" cxnId="{1E2F893D-AB08-40A5-9453-1C26BEC2CB76}">
      <dgm:prSet/>
      <dgm:spPr/>
      <dgm:t>
        <a:bodyPr/>
        <a:lstStyle/>
        <a:p>
          <a:endParaRPr lang="en-US"/>
        </a:p>
      </dgm:t>
    </dgm:pt>
    <dgm:pt modelId="{08F32409-77D9-4FB6-B774-0CD4456FED6B}">
      <dgm:prSet phldrT="[Text]" custT="1"/>
      <dgm:spPr/>
      <dgm:t>
        <a:bodyPr/>
        <a:lstStyle/>
        <a:p>
          <a:r>
            <a:rPr lang="en-US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Website is fully responsive and provides hamburger menu for mobile navigation.</a:t>
          </a:r>
        </a:p>
      </dgm:t>
    </dgm:pt>
    <dgm:pt modelId="{FE690D44-1113-4C6E-87BA-B88078594C17}" type="parTrans" cxnId="{D8E4105F-A890-477C-8440-3343D8A253D3}">
      <dgm:prSet/>
      <dgm:spPr/>
      <dgm:t>
        <a:bodyPr/>
        <a:lstStyle/>
        <a:p>
          <a:endParaRPr lang="en-US"/>
        </a:p>
      </dgm:t>
    </dgm:pt>
    <dgm:pt modelId="{A59E5EAE-9228-42D7-87B5-EE5A9FB80A35}" type="sibTrans" cxnId="{D8E4105F-A890-477C-8440-3343D8A253D3}">
      <dgm:prSet/>
      <dgm:spPr/>
      <dgm:t>
        <a:bodyPr/>
        <a:lstStyle/>
        <a:p>
          <a:endParaRPr lang="en-US"/>
        </a:p>
      </dgm:t>
    </dgm:pt>
    <dgm:pt modelId="{4CF654F6-00AF-4EDB-90C1-E43A17E580B7}">
      <dgm:prSet phldrT="[Text]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N" b="1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Login page allows taking user details and supports light and dark theme</a:t>
          </a:r>
          <a:r>
            <a:rPr lang="en-IN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+mj-lt"/>
          </a:endParaRPr>
        </a:p>
      </dgm:t>
    </dgm:pt>
    <dgm:pt modelId="{D62C3401-72FA-4828-8C7C-0D9395738016}" type="parTrans" cxnId="{442A282A-4FF8-49AA-AEE3-DC7BACDA6401}">
      <dgm:prSet/>
      <dgm:spPr/>
      <dgm:t>
        <a:bodyPr/>
        <a:lstStyle/>
        <a:p>
          <a:endParaRPr lang="en-US"/>
        </a:p>
      </dgm:t>
    </dgm:pt>
    <dgm:pt modelId="{E945ED51-E811-48C1-B423-39DB286D73C5}" type="sibTrans" cxnId="{442A282A-4FF8-49AA-AEE3-DC7BACDA6401}">
      <dgm:prSet/>
      <dgm:spPr/>
      <dgm:t>
        <a:bodyPr/>
        <a:lstStyle/>
        <a:p>
          <a:endParaRPr lang="en-US"/>
        </a:p>
      </dgm:t>
    </dgm:pt>
    <dgm:pt modelId="{E83844C4-7F93-4308-9238-35E85348A928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N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We can choose light and dark theme in index page by clicking on “Lynx”.</a:t>
          </a:r>
          <a:endParaRPr lang="en-US" sz="1300" b="1" kern="1200" dirty="0">
            <a:ln/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5FA9CD-DB4B-404C-BBD7-9AB5A1912A30}" type="parTrans" cxnId="{23B8CD33-7E42-4893-8734-8B316601C484}">
      <dgm:prSet/>
      <dgm:spPr/>
      <dgm:t>
        <a:bodyPr/>
        <a:lstStyle/>
        <a:p>
          <a:endParaRPr lang="en-US"/>
        </a:p>
      </dgm:t>
    </dgm:pt>
    <dgm:pt modelId="{5E815861-22F6-4589-9502-A82E5A90D66E}" type="sibTrans" cxnId="{23B8CD33-7E42-4893-8734-8B316601C484}">
      <dgm:prSet/>
      <dgm:spPr/>
      <dgm:t>
        <a:bodyPr/>
        <a:lstStyle/>
        <a:p>
          <a:endParaRPr lang="en-US"/>
        </a:p>
      </dgm:t>
    </dgm:pt>
    <dgm:pt modelId="{78DBF7E2-8C08-4E3E-9862-5527CFC2843F}">
      <dgm:prSet phldrT="[Text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IN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Download and signup pages are also under construction, on opening they show a music video running in background with available soon message.</a:t>
          </a:r>
          <a:endParaRPr lang="en-US" sz="1300" b="1" kern="1200" dirty="0">
            <a:ln/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096D26-7421-4807-B1A3-3D7455A51D8C}" type="parTrans" cxnId="{C20E7A0B-6843-45AD-BE40-85B104D7A57B}">
      <dgm:prSet/>
      <dgm:spPr/>
      <dgm:t>
        <a:bodyPr/>
        <a:lstStyle/>
        <a:p>
          <a:endParaRPr lang="en-US"/>
        </a:p>
      </dgm:t>
    </dgm:pt>
    <dgm:pt modelId="{269D71EB-2DA6-4136-A58A-ED9708A15157}" type="sibTrans" cxnId="{C20E7A0B-6843-45AD-BE40-85B104D7A57B}">
      <dgm:prSet/>
      <dgm:spPr/>
      <dgm:t>
        <a:bodyPr/>
        <a:lstStyle/>
        <a:p>
          <a:endParaRPr lang="en-US"/>
        </a:p>
      </dgm:t>
    </dgm:pt>
    <dgm:pt modelId="{50C398F6-1583-48D7-BCC2-813F440A6991}" type="pres">
      <dgm:prSet presAssocID="{3B2DDAD7-A09F-4445-8EA9-98DC70F44472}" presName="cycle" presStyleCnt="0">
        <dgm:presLayoutVars>
          <dgm:dir/>
          <dgm:resizeHandles val="exact"/>
        </dgm:presLayoutVars>
      </dgm:prSet>
      <dgm:spPr/>
    </dgm:pt>
    <dgm:pt modelId="{46CE8027-6443-4936-BBC4-AE6AB4BD05A0}" type="pres">
      <dgm:prSet presAssocID="{27E8D96E-174B-4DD2-BD1F-6352765B47FC}" presName="node" presStyleLbl="node1" presStyleIdx="0" presStyleCnt="6" custScaleX="166639" custRadScaleRad="98026">
        <dgm:presLayoutVars>
          <dgm:bulletEnabled val="1"/>
        </dgm:presLayoutVars>
      </dgm:prSet>
      <dgm:spPr/>
    </dgm:pt>
    <dgm:pt modelId="{5AC45061-5B2D-45FD-92B5-125A351FCBDE}" type="pres">
      <dgm:prSet presAssocID="{27E8D96E-174B-4DD2-BD1F-6352765B47FC}" presName="spNode" presStyleCnt="0"/>
      <dgm:spPr/>
    </dgm:pt>
    <dgm:pt modelId="{261CF7DC-F0EB-4E09-B6FF-986AFFE17011}" type="pres">
      <dgm:prSet presAssocID="{3D6E3CCC-1BD3-4DE3-8A26-F09F320A126C}" presName="sibTrans" presStyleLbl="sibTrans1D1" presStyleIdx="0" presStyleCnt="6"/>
      <dgm:spPr/>
    </dgm:pt>
    <dgm:pt modelId="{B12304B1-FBBB-46DE-BB45-CF3892220418}" type="pres">
      <dgm:prSet presAssocID="{01D25FE0-C88B-4700-A433-A4E6581C6A92}" presName="node" presStyleLbl="node1" presStyleIdx="1" presStyleCnt="6" custScaleX="168927" custScaleY="102196" custRadScaleRad="104473" custRadScaleInc="44394">
        <dgm:presLayoutVars>
          <dgm:bulletEnabled val="1"/>
        </dgm:presLayoutVars>
      </dgm:prSet>
      <dgm:spPr/>
    </dgm:pt>
    <dgm:pt modelId="{564250FA-5784-4E64-BDE2-3690D3F285CE}" type="pres">
      <dgm:prSet presAssocID="{01D25FE0-C88B-4700-A433-A4E6581C6A92}" presName="spNode" presStyleCnt="0"/>
      <dgm:spPr/>
    </dgm:pt>
    <dgm:pt modelId="{396A1949-AA55-4013-BE2F-A86B8077BA54}" type="pres">
      <dgm:prSet presAssocID="{5E202285-F9A5-44B2-8638-DC4626C1CB4F}" presName="sibTrans" presStyleLbl="sibTrans1D1" presStyleIdx="1" presStyleCnt="6"/>
      <dgm:spPr/>
    </dgm:pt>
    <dgm:pt modelId="{C04CA306-DB8F-4C90-9FBA-52C1AEE14EAB}" type="pres">
      <dgm:prSet presAssocID="{78DBF7E2-8C08-4E3E-9862-5527CFC2843F}" presName="node" presStyleLbl="node1" presStyleIdx="2" presStyleCnt="6" custScaleX="208095" custScaleY="139428" custRadScaleRad="103668" custRadScaleInc="-46386">
        <dgm:presLayoutVars>
          <dgm:bulletEnabled val="1"/>
        </dgm:presLayoutVars>
      </dgm:prSet>
      <dgm:spPr/>
    </dgm:pt>
    <dgm:pt modelId="{ECD32EFF-85EF-4724-B2A9-854B1C7A460B}" type="pres">
      <dgm:prSet presAssocID="{78DBF7E2-8C08-4E3E-9862-5527CFC2843F}" presName="spNode" presStyleCnt="0"/>
      <dgm:spPr/>
    </dgm:pt>
    <dgm:pt modelId="{4D224B8B-BAF6-412D-986F-B42AA3569C95}" type="pres">
      <dgm:prSet presAssocID="{269D71EB-2DA6-4136-A58A-ED9708A15157}" presName="sibTrans" presStyleLbl="sibTrans1D1" presStyleIdx="2" presStyleCnt="6"/>
      <dgm:spPr/>
    </dgm:pt>
    <dgm:pt modelId="{59E93CCE-3D7F-485D-B116-A31B9A8F4896}" type="pres">
      <dgm:prSet presAssocID="{08F32409-77D9-4FB6-B774-0CD4456FED6B}" presName="node" presStyleLbl="node1" presStyleIdx="3" presStyleCnt="6" custScaleX="180379" custRadScaleRad="101974">
        <dgm:presLayoutVars>
          <dgm:bulletEnabled val="1"/>
        </dgm:presLayoutVars>
      </dgm:prSet>
      <dgm:spPr/>
    </dgm:pt>
    <dgm:pt modelId="{64E715D5-E9E3-43D4-AA42-A3CE72694983}" type="pres">
      <dgm:prSet presAssocID="{08F32409-77D9-4FB6-B774-0CD4456FED6B}" presName="spNode" presStyleCnt="0"/>
      <dgm:spPr/>
    </dgm:pt>
    <dgm:pt modelId="{3099DB74-8A66-4AC7-A0A4-778B14FEEA67}" type="pres">
      <dgm:prSet presAssocID="{A59E5EAE-9228-42D7-87B5-EE5A9FB80A35}" presName="sibTrans" presStyleLbl="sibTrans1D1" presStyleIdx="3" presStyleCnt="6"/>
      <dgm:spPr/>
    </dgm:pt>
    <dgm:pt modelId="{BCE40D8E-6E35-4B5C-A66B-CF2C05C7BEC3}" type="pres">
      <dgm:prSet presAssocID="{4CF654F6-00AF-4EDB-90C1-E43A17E580B7}" presName="node" presStyleLbl="node1" presStyleIdx="4" presStyleCnt="6" custScaleX="143395" custRadScaleRad="103123" custRadScaleInc="-1321">
        <dgm:presLayoutVars>
          <dgm:bulletEnabled val="1"/>
        </dgm:presLayoutVars>
      </dgm:prSet>
      <dgm:spPr/>
    </dgm:pt>
    <dgm:pt modelId="{6C4665D8-8D07-4904-B66F-3E47FB694B50}" type="pres">
      <dgm:prSet presAssocID="{4CF654F6-00AF-4EDB-90C1-E43A17E580B7}" presName="spNode" presStyleCnt="0"/>
      <dgm:spPr/>
    </dgm:pt>
    <dgm:pt modelId="{E833961E-5614-4E89-AAB6-3023CD56103B}" type="pres">
      <dgm:prSet presAssocID="{E945ED51-E811-48C1-B423-39DB286D73C5}" presName="sibTrans" presStyleLbl="sibTrans1D1" presStyleIdx="4" presStyleCnt="6"/>
      <dgm:spPr/>
    </dgm:pt>
    <dgm:pt modelId="{C4893C00-3E08-40B9-BD99-FBB3398B25DC}" type="pres">
      <dgm:prSet presAssocID="{E83844C4-7F93-4308-9238-35E85348A928}" presName="node" presStyleLbl="node1" presStyleIdx="5" presStyleCnt="6" custScaleX="137279" custRadScaleRad="103579" custRadScaleInc="-59382">
        <dgm:presLayoutVars>
          <dgm:bulletEnabled val="1"/>
        </dgm:presLayoutVars>
      </dgm:prSet>
      <dgm:spPr/>
    </dgm:pt>
    <dgm:pt modelId="{0A3AAE8B-1F6C-4AE2-B37F-1AF4EC5AF356}" type="pres">
      <dgm:prSet presAssocID="{E83844C4-7F93-4308-9238-35E85348A928}" presName="spNode" presStyleCnt="0"/>
      <dgm:spPr/>
    </dgm:pt>
    <dgm:pt modelId="{74F2E9F5-3EFB-469C-A57D-4C4C72655927}" type="pres">
      <dgm:prSet presAssocID="{5E815861-22F6-4589-9502-A82E5A90D66E}" presName="sibTrans" presStyleLbl="sibTrans1D1" presStyleIdx="5" presStyleCnt="6"/>
      <dgm:spPr/>
    </dgm:pt>
  </dgm:ptLst>
  <dgm:cxnLst>
    <dgm:cxn modelId="{4C299804-0C43-46D8-A752-0E8B83BD8905}" type="presOf" srcId="{3B2DDAD7-A09F-4445-8EA9-98DC70F44472}" destId="{50C398F6-1583-48D7-BCC2-813F440A6991}" srcOrd="0" destOrd="0" presId="urn:microsoft.com/office/officeart/2005/8/layout/cycle6"/>
    <dgm:cxn modelId="{C20E7A0B-6843-45AD-BE40-85B104D7A57B}" srcId="{3B2DDAD7-A09F-4445-8EA9-98DC70F44472}" destId="{78DBF7E2-8C08-4E3E-9862-5527CFC2843F}" srcOrd="2" destOrd="0" parTransId="{F3096D26-7421-4807-B1A3-3D7455A51D8C}" sibTransId="{269D71EB-2DA6-4136-A58A-ED9708A15157}"/>
    <dgm:cxn modelId="{84D8D00F-82DB-4930-9BDF-0DB76FCE59FD}" type="presOf" srcId="{4CF654F6-00AF-4EDB-90C1-E43A17E580B7}" destId="{BCE40D8E-6E35-4B5C-A66B-CF2C05C7BEC3}" srcOrd="0" destOrd="0" presId="urn:microsoft.com/office/officeart/2005/8/layout/cycle6"/>
    <dgm:cxn modelId="{442A282A-4FF8-49AA-AEE3-DC7BACDA6401}" srcId="{3B2DDAD7-A09F-4445-8EA9-98DC70F44472}" destId="{4CF654F6-00AF-4EDB-90C1-E43A17E580B7}" srcOrd="4" destOrd="0" parTransId="{D62C3401-72FA-4828-8C7C-0D9395738016}" sibTransId="{E945ED51-E811-48C1-B423-39DB286D73C5}"/>
    <dgm:cxn modelId="{94AAB02B-ABF6-4DB5-AEC7-AF35AB43F00C}" type="presOf" srcId="{269D71EB-2DA6-4136-A58A-ED9708A15157}" destId="{4D224B8B-BAF6-412D-986F-B42AA3569C95}" srcOrd="0" destOrd="0" presId="urn:microsoft.com/office/officeart/2005/8/layout/cycle6"/>
    <dgm:cxn modelId="{23B8CD33-7E42-4893-8734-8B316601C484}" srcId="{3B2DDAD7-A09F-4445-8EA9-98DC70F44472}" destId="{E83844C4-7F93-4308-9238-35E85348A928}" srcOrd="5" destOrd="0" parTransId="{0B5FA9CD-DB4B-404C-BBD7-9AB5A1912A30}" sibTransId="{5E815861-22F6-4589-9502-A82E5A90D66E}"/>
    <dgm:cxn modelId="{1E2F893D-AB08-40A5-9453-1C26BEC2CB76}" srcId="{3B2DDAD7-A09F-4445-8EA9-98DC70F44472}" destId="{01D25FE0-C88B-4700-A433-A4E6581C6A92}" srcOrd="1" destOrd="0" parTransId="{7B0C7D82-B664-42B1-86EA-4FC74DFC73BB}" sibTransId="{5E202285-F9A5-44B2-8638-DC4626C1CB4F}"/>
    <dgm:cxn modelId="{D8E4105F-A890-477C-8440-3343D8A253D3}" srcId="{3B2DDAD7-A09F-4445-8EA9-98DC70F44472}" destId="{08F32409-77D9-4FB6-B774-0CD4456FED6B}" srcOrd="3" destOrd="0" parTransId="{FE690D44-1113-4C6E-87BA-B88078594C17}" sibTransId="{A59E5EAE-9228-42D7-87B5-EE5A9FB80A35}"/>
    <dgm:cxn modelId="{160D476B-D9A7-414E-B742-D249EDDDEA2E}" type="presOf" srcId="{01D25FE0-C88B-4700-A433-A4E6581C6A92}" destId="{B12304B1-FBBB-46DE-BB45-CF3892220418}" srcOrd="0" destOrd="0" presId="urn:microsoft.com/office/officeart/2005/8/layout/cycle6"/>
    <dgm:cxn modelId="{1181515A-3822-4CD6-864A-BA8C9FA62AE7}" type="presOf" srcId="{3D6E3CCC-1BD3-4DE3-8A26-F09F320A126C}" destId="{261CF7DC-F0EB-4E09-B6FF-986AFFE17011}" srcOrd="0" destOrd="0" presId="urn:microsoft.com/office/officeart/2005/8/layout/cycle6"/>
    <dgm:cxn modelId="{2EEC6785-0147-4215-A352-772264F836B6}" type="presOf" srcId="{E83844C4-7F93-4308-9238-35E85348A928}" destId="{C4893C00-3E08-40B9-BD99-FBB3398B25DC}" srcOrd="0" destOrd="0" presId="urn:microsoft.com/office/officeart/2005/8/layout/cycle6"/>
    <dgm:cxn modelId="{FBC9EB85-54F0-41FD-97A9-0288DA290F36}" type="presOf" srcId="{08F32409-77D9-4FB6-B774-0CD4456FED6B}" destId="{59E93CCE-3D7F-485D-B116-A31B9A8F4896}" srcOrd="0" destOrd="0" presId="urn:microsoft.com/office/officeart/2005/8/layout/cycle6"/>
    <dgm:cxn modelId="{02B95688-8ECB-4E8F-A1CE-12EB58FC17EF}" type="presOf" srcId="{E945ED51-E811-48C1-B423-39DB286D73C5}" destId="{E833961E-5614-4E89-AAB6-3023CD56103B}" srcOrd="0" destOrd="0" presId="urn:microsoft.com/office/officeart/2005/8/layout/cycle6"/>
    <dgm:cxn modelId="{6A699BA0-1460-4264-8783-BD5E94AFA5A4}" type="presOf" srcId="{5E202285-F9A5-44B2-8638-DC4626C1CB4F}" destId="{396A1949-AA55-4013-BE2F-A86B8077BA54}" srcOrd="0" destOrd="0" presId="urn:microsoft.com/office/officeart/2005/8/layout/cycle6"/>
    <dgm:cxn modelId="{12C6E3AE-7CBC-4272-B487-EC8FEF3CEEF2}" srcId="{3B2DDAD7-A09F-4445-8EA9-98DC70F44472}" destId="{27E8D96E-174B-4DD2-BD1F-6352765B47FC}" srcOrd="0" destOrd="0" parTransId="{990A85BA-FF39-460D-810F-3BE8B4F634CB}" sibTransId="{3D6E3CCC-1BD3-4DE3-8A26-F09F320A126C}"/>
    <dgm:cxn modelId="{1FEF2DB9-0FB5-45A7-B9A5-6E367DF280FF}" type="presOf" srcId="{A59E5EAE-9228-42D7-87B5-EE5A9FB80A35}" destId="{3099DB74-8A66-4AC7-A0A4-778B14FEEA67}" srcOrd="0" destOrd="0" presId="urn:microsoft.com/office/officeart/2005/8/layout/cycle6"/>
    <dgm:cxn modelId="{3733E8D6-5AC7-47ED-AA18-B18E6CCE2212}" type="presOf" srcId="{27E8D96E-174B-4DD2-BD1F-6352765B47FC}" destId="{46CE8027-6443-4936-BBC4-AE6AB4BD05A0}" srcOrd="0" destOrd="0" presId="urn:microsoft.com/office/officeart/2005/8/layout/cycle6"/>
    <dgm:cxn modelId="{EEA3ADF1-0F08-4DA6-A54D-99F8807E0FF8}" type="presOf" srcId="{5E815861-22F6-4589-9502-A82E5A90D66E}" destId="{74F2E9F5-3EFB-469C-A57D-4C4C72655927}" srcOrd="0" destOrd="0" presId="urn:microsoft.com/office/officeart/2005/8/layout/cycle6"/>
    <dgm:cxn modelId="{49B431FC-1A07-4D22-9FB2-4B4BAE3D7A25}" type="presOf" srcId="{78DBF7E2-8C08-4E3E-9862-5527CFC2843F}" destId="{C04CA306-DB8F-4C90-9FBA-52C1AEE14EAB}" srcOrd="0" destOrd="0" presId="urn:microsoft.com/office/officeart/2005/8/layout/cycle6"/>
    <dgm:cxn modelId="{4E6A47AA-DC9A-435C-BCB2-17F1F3A1E51A}" type="presParOf" srcId="{50C398F6-1583-48D7-BCC2-813F440A6991}" destId="{46CE8027-6443-4936-BBC4-AE6AB4BD05A0}" srcOrd="0" destOrd="0" presId="urn:microsoft.com/office/officeart/2005/8/layout/cycle6"/>
    <dgm:cxn modelId="{5892BE88-26B9-4A2E-AEBD-807E0376086F}" type="presParOf" srcId="{50C398F6-1583-48D7-BCC2-813F440A6991}" destId="{5AC45061-5B2D-45FD-92B5-125A351FCBDE}" srcOrd="1" destOrd="0" presId="urn:microsoft.com/office/officeart/2005/8/layout/cycle6"/>
    <dgm:cxn modelId="{E05DECB3-EB9D-4CA2-BE3A-83EDD74B73DA}" type="presParOf" srcId="{50C398F6-1583-48D7-BCC2-813F440A6991}" destId="{261CF7DC-F0EB-4E09-B6FF-986AFFE17011}" srcOrd="2" destOrd="0" presId="urn:microsoft.com/office/officeart/2005/8/layout/cycle6"/>
    <dgm:cxn modelId="{45F708E6-A5DA-49AA-9AC8-F2B924D3492F}" type="presParOf" srcId="{50C398F6-1583-48D7-BCC2-813F440A6991}" destId="{B12304B1-FBBB-46DE-BB45-CF3892220418}" srcOrd="3" destOrd="0" presId="urn:microsoft.com/office/officeart/2005/8/layout/cycle6"/>
    <dgm:cxn modelId="{B9EA4529-9D3F-49FA-B7D0-83FAD5BF77F8}" type="presParOf" srcId="{50C398F6-1583-48D7-BCC2-813F440A6991}" destId="{564250FA-5784-4E64-BDE2-3690D3F285CE}" srcOrd="4" destOrd="0" presId="urn:microsoft.com/office/officeart/2005/8/layout/cycle6"/>
    <dgm:cxn modelId="{EC0D43E2-8C7D-40C7-8F71-98576B2624E6}" type="presParOf" srcId="{50C398F6-1583-48D7-BCC2-813F440A6991}" destId="{396A1949-AA55-4013-BE2F-A86B8077BA54}" srcOrd="5" destOrd="0" presId="urn:microsoft.com/office/officeart/2005/8/layout/cycle6"/>
    <dgm:cxn modelId="{77F119BA-985F-4D0A-B711-C0158C269EBA}" type="presParOf" srcId="{50C398F6-1583-48D7-BCC2-813F440A6991}" destId="{C04CA306-DB8F-4C90-9FBA-52C1AEE14EAB}" srcOrd="6" destOrd="0" presId="urn:microsoft.com/office/officeart/2005/8/layout/cycle6"/>
    <dgm:cxn modelId="{B3745AE7-748A-42CB-B5DE-8C5D18C4F9EF}" type="presParOf" srcId="{50C398F6-1583-48D7-BCC2-813F440A6991}" destId="{ECD32EFF-85EF-4724-B2A9-854B1C7A460B}" srcOrd="7" destOrd="0" presId="urn:microsoft.com/office/officeart/2005/8/layout/cycle6"/>
    <dgm:cxn modelId="{37E100A2-1750-44B6-88EE-18784C25C9F3}" type="presParOf" srcId="{50C398F6-1583-48D7-BCC2-813F440A6991}" destId="{4D224B8B-BAF6-412D-986F-B42AA3569C95}" srcOrd="8" destOrd="0" presId="urn:microsoft.com/office/officeart/2005/8/layout/cycle6"/>
    <dgm:cxn modelId="{9F8DCE75-F073-4488-8F52-7047E0E69382}" type="presParOf" srcId="{50C398F6-1583-48D7-BCC2-813F440A6991}" destId="{59E93CCE-3D7F-485D-B116-A31B9A8F4896}" srcOrd="9" destOrd="0" presId="urn:microsoft.com/office/officeart/2005/8/layout/cycle6"/>
    <dgm:cxn modelId="{909981AD-5D34-4DE2-8A05-ADE90CF1F449}" type="presParOf" srcId="{50C398F6-1583-48D7-BCC2-813F440A6991}" destId="{64E715D5-E9E3-43D4-AA42-A3CE72694983}" srcOrd="10" destOrd="0" presId="urn:microsoft.com/office/officeart/2005/8/layout/cycle6"/>
    <dgm:cxn modelId="{DD8BBBF2-0CF9-41CC-A91E-9FCA46D8E258}" type="presParOf" srcId="{50C398F6-1583-48D7-BCC2-813F440A6991}" destId="{3099DB74-8A66-4AC7-A0A4-778B14FEEA67}" srcOrd="11" destOrd="0" presId="urn:microsoft.com/office/officeart/2005/8/layout/cycle6"/>
    <dgm:cxn modelId="{D54209EE-F5D1-4166-B556-1A545F33D19E}" type="presParOf" srcId="{50C398F6-1583-48D7-BCC2-813F440A6991}" destId="{BCE40D8E-6E35-4B5C-A66B-CF2C05C7BEC3}" srcOrd="12" destOrd="0" presId="urn:microsoft.com/office/officeart/2005/8/layout/cycle6"/>
    <dgm:cxn modelId="{0F55311D-F390-43F8-B390-F54ABB0B9634}" type="presParOf" srcId="{50C398F6-1583-48D7-BCC2-813F440A6991}" destId="{6C4665D8-8D07-4904-B66F-3E47FB694B50}" srcOrd="13" destOrd="0" presId="urn:microsoft.com/office/officeart/2005/8/layout/cycle6"/>
    <dgm:cxn modelId="{C0653A28-E954-4356-B2A2-DE8AD68C7927}" type="presParOf" srcId="{50C398F6-1583-48D7-BCC2-813F440A6991}" destId="{E833961E-5614-4E89-AAB6-3023CD56103B}" srcOrd="14" destOrd="0" presId="urn:microsoft.com/office/officeart/2005/8/layout/cycle6"/>
    <dgm:cxn modelId="{0FB49282-317F-4954-91BB-904A9D1616E7}" type="presParOf" srcId="{50C398F6-1583-48D7-BCC2-813F440A6991}" destId="{C4893C00-3E08-40B9-BD99-FBB3398B25DC}" srcOrd="15" destOrd="0" presId="urn:microsoft.com/office/officeart/2005/8/layout/cycle6"/>
    <dgm:cxn modelId="{36AC0FF7-421D-4E78-8D6A-E0132AABA926}" type="presParOf" srcId="{50C398F6-1583-48D7-BCC2-813F440A6991}" destId="{0A3AAE8B-1F6C-4AE2-B37F-1AF4EC5AF356}" srcOrd="16" destOrd="0" presId="urn:microsoft.com/office/officeart/2005/8/layout/cycle6"/>
    <dgm:cxn modelId="{19572A69-9FC7-4342-9819-25112E8E54F7}" type="presParOf" srcId="{50C398F6-1583-48D7-BCC2-813F440A6991}" destId="{74F2E9F5-3EFB-469C-A57D-4C4C72655927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DB2A6-CFA8-4721-B8DF-21B5A4217C38}">
      <dgm:prSet phldrT="[Text]" custT="1"/>
      <dgm:spPr/>
      <dgm:t>
        <a:bodyPr/>
        <a:lstStyle/>
        <a:p>
          <a:r>
            <a:rPr lang="en-US" sz="2800" b="1" dirty="0"/>
            <a:t>For Frontend</a:t>
          </a:r>
        </a:p>
      </dgm:t>
    </dgm:pt>
    <dgm:pt modelId="{2AAF6ECF-DE00-49F5-A599-3C7B0AE3BC39}" type="parTrans" cxnId="{62A8F504-90CE-436B-8B0C-33BBA9D2B923}">
      <dgm:prSet/>
      <dgm:spPr/>
      <dgm:t>
        <a:bodyPr/>
        <a:lstStyle/>
        <a:p>
          <a:endParaRPr lang="en-US"/>
        </a:p>
      </dgm:t>
    </dgm:pt>
    <dgm:pt modelId="{0672E50D-4E47-4441-8111-336571ECEE1B}" type="sibTrans" cxnId="{62A8F504-90CE-436B-8B0C-33BBA9D2B923}">
      <dgm:prSet/>
      <dgm:spPr/>
      <dgm:t>
        <a:bodyPr/>
        <a:lstStyle/>
        <a:p>
          <a:endParaRPr lang="en-US"/>
        </a:p>
      </dgm:t>
    </dgm:pt>
    <dgm:pt modelId="{DC7F3C73-C94A-417A-89A2-6DB865099C85}">
      <dgm:prSet phldrT="[Text]" custT="1"/>
      <dgm:spPr/>
      <dgm:t>
        <a:bodyPr/>
        <a:lstStyle/>
        <a:p>
          <a:r>
            <a:rPr lang="en-US" sz="1800" b="1" dirty="0"/>
            <a:t>HTML5</a:t>
          </a:r>
        </a:p>
      </dgm:t>
    </dgm:pt>
    <dgm:pt modelId="{34C8D145-E85A-485B-902C-32C1844646C0}" type="parTrans" cxnId="{49AB12A5-EE8A-4EBE-835A-AF82049477BB}">
      <dgm:prSet/>
      <dgm:spPr/>
      <dgm:t>
        <a:bodyPr/>
        <a:lstStyle/>
        <a:p>
          <a:endParaRPr lang="en-US"/>
        </a:p>
      </dgm:t>
    </dgm:pt>
    <dgm:pt modelId="{93E80C21-97BB-4CEE-8492-7CC2882EF47F}" type="sibTrans" cxnId="{49AB12A5-EE8A-4EBE-835A-AF82049477BB}">
      <dgm:prSet/>
      <dgm:spPr/>
      <dgm:t>
        <a:bodyPr/>
        <a:lstStyle/>
        <a:p>
          <a:endParaRPr lang="en-US"/>
        </a:p>
      </dgm:t>
    </dgm:pt>
    <dgm:pt modelId="{3A1D6978-9C1E-4A82-B397-9D53BFD390ED}">
      <dgm:prSet phldrT="[Text]" custT="1"/>
      <dgm:spPr/>
      <dgm:t>
        <a:bodyPr/>
        <a:lstStyle/>
        <a:p>
          <a:r>
            <a:rPr lang="en-US" sz="2800" b="1" dirty="0"/>
            <a:t>For Login Page</a:t>
          </a:r>
        </a:p>
      </dgm:t>
    </dgm:pt>
    <dgm:pt modelId="{288EA172-977C-4F35-9704-279604F3C2FB}" type="parTrans" cxnId="{ED1F0864-4754-475C-A4B4-F03288B2BF24}">
      <dgm:prSet/>
      <dgm:spPr/>
      <dgm:t>
        <a:bodyPr/>
        <a:lstStyle/>
        <a:p>
          <a:endParaRPr lang="en-US"/>
        </a:p>
      </dgm:t>
    </dgm:pt>
    <dgm:pt modelId="{0DD3AC88-34B3-413F-A471-3714BF6EA661}" type="sibTrans" cxnId="{ED1F0864-4754-475C-A4B4-F03288B2BF24}">
      <dgm:prSet/>
      <dgm:spPr/>
      <dgm:t>
        <a:bodyPr/>
        <a:lstStyle/>
        <a:p>
          <a:endParaRPr lang="en-US"/>
        </a:p>
      </dgm:t>
    </dgm:pt>
    <dgm:pt modelId="{BE936E4D-FFC4-4579-900C-2526D3B4E16E}">
      <dgm:prSet phldrT="[Text]" custT="1"/>
      <dgm:spPr/>
      <dgm:t>
        <a:bodyPr/>
        <a:lstStyle/>
        <a:p>
          <a:r>
            <a:rPr lang="en-US" sz="1800" b="1" dirty="0"/>
            <a:t>CSS3</a:t>
          </a:r>
        </a:p>
      </dgm:t>
    </dgm:pt>
    <dgm:pt modelId="{A4890B08-9F1A-47E1-A9A9-79583A9165F7}" type="parTrans" cxnId="{684D3211-95C2-4B54-9327-BC6107A6110F}">
      <dgm:prSet/>
      <dgm:spPr/>
      <dgm:t>
        <a:bodyPr/>
        <a:lstStyle/>
        <a:p>
          <a:endParaRPr lang="en-US"/>
        </a:p>
      </dgm:t>
    </dgm:pt>
    <dgm:pt modelId="{91D6FD2C-326C-4861-847B-40CA67473080}" type="sibTrans" cxnId="{684D3211-95C2-4B54-9327-BC6107A6110F}">
      <dgm:prSet/>
      <dgm:spPr/>
      <dgm:t>
        <a:bodyPr/>
        <a:lstStyle/>
        <a:p>
          <a:endParaRPr lang="en-US"/>
        </a:p>
      </dgm:t>
    </dgm:pt>
    <dgm:pt modelId="{B406E009-7908-47C7-8C62-2A2959C95FB8}">
      <dgm:prSet phldrT="[Text]" custT="1"/>
      <dgm:spPr/>
      <dgm:t>
        <a:bodyPr/>
        <a:lstStyle/>
        <a:p>
          <a:r>
            <a:rPr lang="en-US" sz="1800" b="1" dirty="0"/>
            <a:t>JS</a:t>
          </a:r>
        </a:p>
      </dgm:t>
    </dgm:pt>
    <dgm:pt modelId="{89F7C8EC-AFCB-4EC7-9942-97F8430FEB2C}" type="parTrans" cxnId="{71BCB0CB-C07D-42DA-8229-F37A280084EB}">
      <dgm:prSet/>
      <dgm:spPr/>
      <dgm:t>
        <a:bodyPr/>
        <a:lstStyle/>
        <a:p>
          <a:endParaRPr lang="en-US"/>
        </a:p>
      </dgm:t>
    </dgm:pt>
    <dgm:pt modelId="{34F9FB06-FA57-4C63-B341-AD35A85A60FF}" type="sibTrans" cxnId="{71BCB0CB-C07D-42DA-8229-F37A280084EB}">
      <dgm:prSet/>
      <dgm:spPr/>
      <dgm:t>
        <a:bodyPr/>
        <a:lstStyle/>
        <a:p>
          <a:endParaRPr lang="en-US"/>
        </a:p>
      </dgm:t>
    </dgm:pt>
    <dgm:pt modelId="{0AF1EC63-898A-44A5-85FC-4735C384D1DC}">
      <dgm:prSet custT="1"/>
      <dgm:spPr/>
      <dgm:t>
        <a:bodyPr/>
        <a:lstStyle/>
        <a:p>
          <a:r>
            <a:rPr lang="en-US" sz="1800" b="1" dirty="0"/>
            <a:t>HTML5</a:t>
          </a:r>
        </a:p>
      </dgm:t>
    </dgm:pt>
    <dgm:pt modelId="{DCB32DA4-E014-4703-A9D6-721B1CD53734}" type="sibTrans" cxnId="{66525EE5-DDAF-451E-A1F6-36B91A476534}">
      <dgm:prSet/>
      <dgm:spPr/>
      <dgm:t>
        <a:bodyPr/>
        <a:lstStyle/>
        <a:p>
          <a:endParaRPr lang="en-US"/>
        </a:p>
      </dgm:t>
    </dgm:pt>
    <dgm:pt modelId="{12AF1439-15AC-406C-86DE-75755FD00E79}" type="parTrans" cxnId="{66525EE5-DDAF-451E-A1F6-36B91A476534}">
      <dgm:prSet/>
      <dgm:spPr/>
      <dgm:t>
        <a:bodyPr/>
        <a:lstStyle/>
        <a:p>
          <a:endParaRPr lang="en-US"/>
        </a:p>
      </dgm:t>
    </dgm:pt>
    <dgm:pt modelId="{FDE3EE61-213F-401E-886E-77E2DC549275}">
      <dgm:prSet custT="1"/>
      <dgm:spPr/>
      <dgm:t>
        <a:bodyPr/>
        <a:lstStyle/>
        <a:p>
          <a:r>
            <a:rPr lang="en-US" sz="1800" b="1" dirty="0"/>
            <a:t>CSS3</a:t>
          </a:r>
        </a:p>
      </dgm:t>
    </dgm:pt>
    <dgm:pt modelId="{18ADCFC9-588F-4ACB-8346-BF3A26ED1390}" type="sibTrans" cxnId="{66936ACA-7FC3-4886-A132-81EF62DBAA63}">
      <dgm:prSet/>
      <dgm:spPr/>
      <dgm:t>
        <a:bodyPr/>
        <a:lstStyle/>
        <a:p>
          <a:endParaRPr lang="en-US"/>
        </a:p>
      </dgm:t>
    </dgm:pt>
    <dgm:pt modelId="{04C5DAE6-18DB-4AAD-A163-53D283C7A978}" type="parTrans" cxnId="{66936ACA-7FC3-4886-A132-81EF62DBAA63}">
      <dgm:prSet/>
      <dgm:spPr/>
      <dgm:t>
        <a:bodyPr/>
        <a:lstStyle/>
        <a:p>
          <a:endParaRPr lang="en-US"/>
        </a:p>
      </dgm:t>
    </dgm:pt>
    <dgm:pt modelId="{9EFADC47-3266-4AB9-9A32-57593CF789DC}">
      <dgm:prSet custT="1"/>
      <dgm:spPr/>
      <dgm:t>
        <a:bodyPr/>
        <a:lstStyle/>
        <a:p>
          <a:r>
            <a:rPr lang="en-US" sz="1800" b="1" dirty="0"/>
            <a:t>JS</a:t>
          </a:r>
        </a:p>
      </dgm:t>
    </dgm:pt>
    <dgm:pt modelId="{169C2BBC-5831-4BBA-B82F-A9A4B0BB7D35}" type="sibTrans" cxnId="{1EB878C3-07AD-4100-B633-BC7C85169063}">
      <dgm:prSet/>
      <dgm:spPr/>
      <dgm:t>
        <a:bodyPr/>
        <a:lstStyle/>
        <a:p>
          <a:endParaRPr lang="en-US"/>
        </a:p>
      </dgm:t>
    </dgm:pt>
    <dgm:pt modelId="{E9CE0DD2-28F7-4A38-AAA5-67D090568303}" type="parTrans" cxnId="{1EB878C3-07AD-4100-B633-BC7C85169063}">
      <dgm:prSet/>
      <dgm:spPr/>
      <dgm:t>
        <a:bodyPr/>
        <a:lstStyle/>
        <a:p>
          <a:endParaRPr lang="en-US"/>
        </a:p>
      </dgm:t>
    </dgm:pt>
    <dgm:pt modelId="{759DDFC2-6BF2-4AA3-82C8-0E7DEFF85D4E}">
      <dgm:prSet phldrT="[Text]" custT="1"/>
      <dgm:spPr/>
      <dgm:t>
        <a:bodyPr/>
        <a:lstStyle/>
        <a:p>
          <a:r>
            <a:rPr lang="en-US" sz="1800" b="1" dirty="0"/>
            <a:t>Node JS/ Express</a:t>
          </a:r>
        </a:p>
      </dgm:t>
    </dgm:pt>
    <dgm:pt modelId="{644D439A-C4A4-4FAA-A932-4F6DF5C1EFC0}" type="parTrans" cxnId="{22140E29-B0BE-462A-B119-F8C0270B394C}">
      <dgm:prSet/>
      <dgm:spPr/>
    </dgm:pt>
    <dgm:pt modelId="{71FFC729-E211-4C07-AE06-1BA0D34A28D4}" type="sibTrans" cxnId="{22140E29-B0BE-462A-B119-F8C0270B394C}">
      <dgm:prSet/>
      <dgm:spPr/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  <dgm:pt modelId="{B89B861E-CA5E-4797-9B9C-F91220FB7D2C}" type="pres">
      <dgm:prSet presAssocID="{0B6DB2A6-CFA8-4721-B8DF-21B5A4217C38}" presName="linNode" presStyleCnt="0"/>
      <dgm:spPr/>
    </dgm:pt>
    <dgm:pt modelId="{ED32D66F-65CC-461D-8A68-344A7805CF1C}" type="pres">
      <dgm:prSet presAssocID="{0B6DB2A6-CFA8-4721-B8DF-21B5A4217C38}" presName="parentShp" presStyleLbl="node1" presStyleIdx="0" presStyleCnt="2">
        <dgm:presLayoutVars>
          <dgm:bulletEnabled val="1"/>
        </dgm:presLayoutVars>
      </dgm:prSet>
      <dgm:spPr/>
    </dgm:pt>
    <dgm:pt modelId="{55039626-C1C6-4284-A5EF-EC46C6C94998}" type="pres">
      <dgm:prSet presAssocID="{0B6DB2A6-CFA8-4721-B8DF-21B5A4217C38}" presName="childShp" presStyleLbl="bgAccFollowNode1" presStyleIdx="0" presStyleCnt="2" custLinFactNeighborX="2372" custLinFactNeighborY="6651">
        <dgm:presLayoutVars>
          <dgm:bulletEnabled val="1"/>
        </dgm:presLayoutVars>
      </dgm:prSet>
      <dgm:spPr/>
    </dgm:pt>
    <dgm:pt modelId="{A5BD47DB-ABFC-4ED8-84B0-6C545AF4C070}" type="pres">
      <dgm:prSet presAssocID="{0672E50D-4E47-4441-8111-336571ECEE1B}" presName="spacing" presStyleCnt="0"/>
      <dgm:spPr/>
    </dgm:pt>
    <dgm:pt modelId="{D08CE587-DF41-4FAA-AC5C-075BE7F8C632}" type="pres">
      <dgm:prSet presAssocID="{3A1D6978-9C1E-4A82-B397-9D53BFD390ED}" presName="linNode" presStyleCnt="0"/>
      <dgm:spPr/>
    </dgm:pt>
    <dgm:pt modelId="{7AEA446F-4D58-4A1D-A40A-D7B06B943A33}" type="pres">
      <dgm:prSet presAssocID="{3A1D6978-9C1E-4A82-B397-9D53BFD390ED}" presName="parentShp" presStyleLbl="node1" presStyleIdx="1" presStyleCnt="2" custScaleY="104405">
        <dgm:presLayoutVars>
          <dgm:bulletEnabled val="1"/>
        </dgm:presLayoutVars>
      </dgm:prSet>
      <dgm:spPr/>
    </dgm:pt>
    <dgm:pt modelId="{9282B07B-479B-46E9-AE78-4C91C62DD55C}" type="pres">
      <dgm:prSet presAssocID="{3A1D6978-9C1E-4A82-B397-9D53BFD390ED}" presName="childShp" presStyleLbl="bgAccFollowNode1" presStyleIdx="1" presStyleCnt="2" custScaleY="113846">
        <dgm:presLayoutVars>
          <dgm:bulletEnabled val="1"/>
        </dgm:presLayoutVars>
      </dgm:prSet>
      <dgm:spPr/>
    </dgm:pt>
  </dgm:ptLst>
  <dgm:cxnLst>
    <dgm:cxn modelId="{62A8F504-90CE-436B-8B0C-33BBA9D2B923}" srcId="{39CE0E56-7ACE-4A3A-BA60-CD78C784C8EA}" destId="{0B6DB2A6-CFA8-4721-B8DF-21B5A4217C38}" srcOrd="0" destOrd="0" parTransId="{2AAF6ECF-DE00-49F5-A599-3C7B0AE3BC39}" sibTransId="{0672E50D-4E47-4441-8111-336571ECEE1B}"/>
    <dgm:cxn modelId="{276FA309-7CC4-4CA9-8086-08FF2137DFF3}" type="presOf" srcId="{3A1D6978-9C1E-4A82-B397-9D53BFD390ED}" destId="{7AEA446F-4D58-4A1D-A40A-D7B06B943A33}" srcOrd="0" destOrd="0" presId="urn:microsoft.com/office/officeart/2005/8/layout/vList6"/>
    <dgm:cxn modelId="{684D3211-95C2-4B54-9327-BC6107A6110F}" srcId="{0B6DB2A6-CFA8-4721-B8DF-21B5A4217C38}" destId="{BE936E4D-FFC4-4579-900C-2526D3B4E16E}" srcOrd="1" destOrd="0" parTransId="{A4890B08-9F1A-47E1-A9A9-79583A9165F7}" sibTransId="{91D6FD2C-326C-4861-847B-40CA67473080}"/>
    <dgm:cxn modelId="{237E8624-05F1-437E-A3F0-9BF3ADDF21F1}" type="presOf" srcId="{0B6DB2A6-CFA8-4721-B8DF-21B5A4217C38}" destId="{ED32D66F-65CC-461D-8A68-344A7805CF1C}" srcOrd="0" destOrd="0" presId="urn:microsoft.com/office/officeart/2005/8/layout/vList6"/>
    <dgm:cxn modelId="{73112926-4793-4AD9-8377-9FBFC608320D}" type="presOf" srcId="{39CE0E56-7ACE-4A3A-BA60-CD78C784C8EA}" destId="{82B70083-381D-43AD-8055-A6115B07B878}" srcOrd="0" destOrd="0" presId="urn:microsoft.com/office/officeart/2005/8/layout/vList6"/>
    <dgm:cxn modelId="{22140E29-B0BE-462A-B119-F8C0270B394C}" srcId="{0B6DB2A6-CFA8-4721-B8DF-21B5A4217C38}" destId="{759DDFC2-6BF2-4AA3-82C8-0E7DEFF85D4E}" srcOrd="3" destOrd="0" parTransId="{644D439A-C4A4-4FAA-A932-4F6DF5C1EFC0}" sibTransId="{71FFC729-E211-4C07-AE06-1BA0D34A28D4}"/>
    <dgm:cxn modelId="{75726434-2472-41E9-88D8-BBA52D5B9BE4}" type="presOf" srcId="{759DDFC2-6BF2-4AA3-82C8-0E7DEFF85D4E}" destId="{55039626-C1C6-4284-A5EF-EC46C6C94998}" srcOrd="0" destOrd="3" presId="urn:microsoft.com/office/officeart/2005/8/layout/vList6"/>
    <dgm:cxn modelId="{37031F3F-2DB5-4E5A-BE88-095D9A53B6B9}" type="presOf" srcId="{9EFADC47-3266-4AB9-9A32-57593CF789DC}" destId="{9282B07B-479B-46E9-AE78-4C91C62DD55C}" srcOrd="0" destOrd="2" presId="urn:microsoft.com/office/officeart/2005/8/layout/vList6"/>
    <dgm:cxn modelId="{ED1F0864-4754-475C-A4B4-F03288B2BF24}" srcId="{39CE0E56-7ACE-4A3A-BA60-CD78C784C8EA}" destId="{3A1D6978-9C1E-4A82-B397-9D53BFD390ED}" srcOrd="1" destOrd="0" parTransId="{288EA172-977C-4F35-9704-279604F3C2FB}" sibTransId="{0DD3AC88-34B3-413F-A471-3714BF6EA661}"/>
    <dgm:cxn modelId="{41546864-757A-486D-8F2F-ED891B15740C}" type="presOf" srcId="{B406E009-7908-47C7-8C62-2A2959C95FB8}" destId="{55039626-C1C6-4284-A5EF-EC46C6C94998}" srcOrd="0" destOrd="2" presId="urn:microsoft.com/office/officeart/2005/8/layout/vList6"/>
    <dgm:cxn modelId="{9A7A8796-78D8-49A7-9E92-D7BAD08BC98C}" type="presOf" srcId="{0AF1EC63-898A-44A5-85FC-4735C384D1DC}" destId="{9282B07B-479B-46E9-AE78-4C91C62DD55C}" srcOrd="0" destOrd="0" presId="urn:microsoft.com/office/officeart/2005/8/layout/vList6"/>
    <dgm:cxn modelId="{49AB12A5-EE8A-4EBE-835A-AF82049477BB}" srcId="{0B6DB2A6-CFA8-4721-B8DF-21B5A4217C38}" destId="{DC7F3C73-C94A-417A-89A2-6DB865099C85}" srcOrd="0" destOrd="0" parTransId="{34C8D145-E85A-485B-902C-32C1844646C0}" sibTransId="{93E80C21-97BB-4CEE-8492-7CC2882EF47F}"/>
    <dgm:cxn modelId="{FB9AFCAB-A1FD-493C-9717-195C822CAA40}" type="presOf" srcId="{FDE3EE61-213F-401E-886E-77E2DC549275}" destId="{9282B07B-479B-46E9-AE78-4C91C62DD55C}" srcOrd="0" destOrd="1" presId="urn:microsoft.com/office/officeart/2005/8/layout/vList6"/>
    <dgm:cxn modelId="{1EB878C3-07AD-4100-B633-BC7C85169063}" srcId="{3A1D6978-9C1E-4A82-B397-9D53BFD390ED}" destId="{9EFADC47-3266-4AB9-9A32-57593CF789DC}" srcOrd="2" destOrd="0" parTransId="{E9CE0DD2-28F7-4A38-AAA5-67D090568303}" sibTransId="{169C2BBC-5831-4BBA-B82F-A9A4B0BB7D35}"/>
    <dgm:cxn modelId="{66936ACA-7FC3-4886-A132-81EF62DBAA63}" srcId="{3A1D6978-9C1E-4A82-B397-9D53BFD390ED}" destId="{FDE3EE61-213F-401E-886E-77E2DC549275}" srcOrd="1" destOrd="0" parTransId="{04C5DAE6-18DB-4AAD-A163-53D283C7A978}" sibTransId="{18ADCFC9-588F-4ACB-8346-BF3A26ED1390}"/>
    <dgm:cxn modelId="{71BCB0CB-C07D-42DA-8229-F37A280084EB}" srcId="{0B6DB2A6-CFA8-4721-B8DF-21B5A4217C38}" destId="{B406E009-7908-47C7-8C62-2A2959C95FB8}" srcOrd="2" destOrd="0" parTransId="{89F7C8EC-AFCB-4EC7-9942-97F8430FEB2C}" sibTransId="{34F9FB06-FA57-4C63-B341-AD35A85A60FF}"/>
    <dgm:cxn modelId="{B75CB9D6-DED1-4EF2-9184-B6DCE37F3875}" type="presOf" srcId="{BE936E4D-FFC4-4579-900C-2526D3B4E16E}" destId="{55039626-C1C6-4284-A5EF-EC46C6C94998}" srcOrd="0" destOrd="1" presId="urn:microsoft.com/office/officeart/2005/8/layout/vList6"/>
    <dgm:cxn modelId="{442E1FE5-D6D5-48B9-870C-7DB20EF4FBAC}" type="presOf" srcId="{DC7F3C73-C94A-417A-89A2-6DB865099C85}" destId="{55039626-C1C6-4284-A5EF-EC46C6C94998}" srcOrd="0" destOrd="0" presId="urn:microsoft.com/office/officeart/2005/8/layout/vList6"/>
    <dgm:cxn modelId="{66525EE5-DDAF-451E-A1F6-36B91A476534}" srcId="{3A1D6978-9C1E-4A82-B397-9D53BFD390ED}" destId="{0AF1EC63-898A-44A5-85FC-4735C384D1DC}" srcOrd="0" destOrd="0" parTransId="{12AF1439-15AC-406C-86DE-75755FD00E79}" sibTransId="{DCB32DA4-E014-4703-A9D6-721B1CD53734}"/>
    <dgm:cxn modelId="{2B619DFA-076F-4F30-A2C7-E5B1A9ED2A04}" type="presParOf" srcId="{82B70083-381D-43AD-8055-A6115B07B878}" destId="{B89B861E-CA5E-4797-9B9C-F91220FB7D2C}" srcOrd="0" destOrd="0" presId="urn:microsoft.com/office/officeart/2005/8/layout/vList6"/>
    <dgm:cxn modelId="{10D0DE86-83F7-478F-AEDE-4655C419E76C}" type="presParOf" srcId="{B89B861E-CA5E-4797-9B9C-F91220FB7D2C}" destId="{ED32D66F-65CC-461D-8A68-344A7805CF1C}" srcOrd="0" destOrd="0" presId="urn:microsoft.com/office/officeart/2005/8/layout/vList6"/>
    <dgm:cxn modelId="{0824D442-5C5D-4788-BA85-791541F6245E}" type="presParOf" srcId="{B89B861E-CA5E-4797-9B9C-F91220FB7D2C}" destId="{55039626-C1C6-4284-A5EF-EC46C6C94998}" srcOrd="1" destOrd="0" presId="urn:microsoft.com/office/officeart/2005/8/layout/vList6"/>
    <dgm:cxn modelId="{7DFBB52E-B3DF-4E27-B2B9-5AF47B6F9FB6}" type="presParOf" srcId="{82B70083-381D-43AD-8055-A6115B07B878}" destId="{A5BD47DB-ABFC-4ED8-84B0-6C545AF4C070}" srcOrd="1" destOrd="0" presId="urn:microsoft.com/office/officeart/2005/8/layout/vList6"/>
    <dgm:cxn modelId="{40FCC854-64F1-4F4D-A09C-87E7DC9AD7D7}" type="presParOf" srcId="{82B70083-381D-43AD-8055-A6115B07B878}" destId="{D08CE587-DF41-4FAA-AC5C-075BE7F8C632}" srcOrd="2" destOrd="0" presId="urn:microsoft.com/office/officeart/2005/8/layout/vList6"/>
    <dgm:cxn modelId="{6D13C3DC-DD21-4929-8AF4-C1F923D698A9}" type="presParOf" srcId="{D08CE587-DF41-4FAA-AC5C-075BE7F8C632}" destId="{7AEA446F-4D58-4A1D-A40A-D7B06B943A33}" srcOrd="0" destOrd="0" presId="urn:microsoft.com/office/officeart/2005/8/layout/vList6"/>
    <dgm:cxn modelId="{F45701F8-B2F4-49A0-B0E0-C0DE15FF800D}" type="presParOf" srcId="{D08CE587-DF41-4FAA-AC5C-075BE7F8C632}" destId="{9282B07B-479B-46E9-AE78-4C91C62DD55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CE0E56-7ACE-4A3A-BA60-CD78C784C8EA}" type="doc">
      <dgm:prSet loTypeId="urn:microsoft.com/office/officeart/2005/8/layout/vList6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70083-381D-43AD-8055-A6115B07B878}" type="pres">
      <dgm:prSet presAssocID="{39CE0E56-7ACE-4A3A-BA60-CD78C784C8EA}" presName="Name0" presStyleCnt="0">
        <dgm:presLayoutVars>
          <dgm:dir/>
          <dgm:animLvl val="lvl"/>
          <dgm:resizeHandles/>
        </dgm:presLayoutVars>
      </dgm:prSet>
      <dgm:spPr/>
    </dgm:pt>
  </dgm:ptLst>
  <dgm:cxnLst>
    <dgm:cxn modelId="{73112926-4793-4AD9-8377-9FBFC608320D}" type="presOf" srcId="{39CE0E56-7ACE-4A3A-BA60-CD78C784C8EA}" destId="{82B70083-381D-43AD-8055-A6115B07B878}" srcOrd="0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55C4B-9665-4A82-9C98-BF09D58CA5C9}">
      <dsp:nvSpPr>
        <dsp:cNvPr id="0" name=""/>
        <dsp:cNvSpPr/>
      </dsp:nvSpPr>
      <dsp:spPr>
        <a:xfrm>
          <a:off x="227438" y="1445743"/>
          <a:ext cx="5240623" cy="44384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7E028-31E0-449C-BA6A-43A5DC7534F0}">
      <dsp:nvSpPr>
        <dsp:cNvPr id="0" name=""/>
        <dsp:cNvSpPr/>
      </dsp:nvSpPr>
      <dsp:spPr>
        <a:xfrm>
          <a:off x="5589228" y="120528"/>
          <a:ext cx="4525647" cy="2601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31750" bIns="317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The main objective of the Music Website is to create a website for a music app named “Lynx” so that it serves all purposes of listening, downloading getting support etc.</a:t>
          </a:r>
        </a:p>
      </dsp:txBody>
      <dsp:txXfrm>
        <a:off x="5589228" y="120528"/>
        <a:ext cx="4525647" cy="2601163"/>
      </dsp:txXfrm>
    </dsp:sp>
    <dsp:sp modelId="{7EEAB1CF-C841-4E58-A00A-EFCC38BD912C}">
      <dsp:nvSpPr>
        <dsp:cNvPr id="0" name=""/>
        <dsp:cNvSpPr/>
      </dsp:nvSpPr>
      <dsp:spPr>
        <a:xfrm>
          <a:off x="4957297" y="1222803"/>
          <a:ext cx="5548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DAE9C-92EF-4B26-B028-EE7579FA9E29}">
      <dsp:nvSpPr>
        <dsp:cNvPr id="0" name=""/>
        <dsp:cNvSpPr/>
      </dsp:nvSpPr>
      <dsp:spPr>
        <a:xfrm rot="5400000">
          <a:off x="2363797" y="1413996"/>
          <a:ext cx="2775540" cy="240233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E8027-6443-4936-BBC4-AE6AB4BD05A0}">
      <dsp:nvSpPr>
        <dsp:cNvPr id="0" name=""/>
        <dsp:cNvSpPr/>
      </dsp:nvSpPr>
      <dsp:spPr>
        <a:xfrm>
          <a:off x="2965283" y="46193"/>
          <a:ext cx="2428595" cy="947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Frontend consist of hyperlinks to premium, support ,download  ,signup ,and  login page.</a:t>
          </a:r>
          <a:endParaRPr lang="en-US" sz="1300" b="1" kern="1200" dirty="0">
            <a:latin typeface="+mj-lt"/>
          </a:endParaRPr>
        </a:p>
      </dsp:txBody>
      <dsp:txXfrm>
        <a:off x="3011527" y="92437"/>
        <a:ext cx="2336107" cy="854821"/>
      </dsp:txXfrm>
    </dsp:sp>
    <dsp:sp modelId="{261CF7DC-F0EB-4E09-B6FF-986AFFE17011}">
      <dsp:nvSpPr>
        <dsp:cNvPr id="0" name=""/>
        <dsp:cNvSpPr/>
      </dsp:nvSpPr>
      <dsp:spPr>
        <a:xfrm>
          <a:off x="2252834" y="694777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3148930" y="196178"/>
              </a:moveTo>
              <a:arcTo wR="2233575" hR="2233575" stAng="17651596" swAng="131142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304B1-FBBB-46DE-BB45-CF3892220418}">
      <dsp:nvSpPr>
        <dsp:cNvPr id="0" name=""/>
        <dsp:cNvSpPr/>
      </dsp:nvSpPr>
      <dsp:spPr>
        <a:xfrm>
          <a:off x="5125331" y="1384425"/>
          <a:ext cx="2461940" cy="96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Premium and support pages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are still under construction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solidFill>
                <a:prstClr val="white"/>
              </a:solidFill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but shows registration link for premium account.</a:t>
          </a:r>
          <a:endParaRPr lang="en-US" sz="1300" b="1" kern="1200" dirty="0">
            <a:ln/>
            <a:solidFill>
              <a:prstClr val="white"/>
            </a:solidFill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72590" y="1431684"/>
        <a:ext cx="2367422" cy="873594"/>
      </dsp:txXfrm>
    </dsp:sp>
    <dsp:sp modelId="{396A1949-AA55-4013-BE2F-A86B8077BA54}">
      <dsp:nvSpPr>
        <dsp:cNvPr id="0" name=""/>
        <dsp:cNvSpPr/>
      </dsp:nvSpPr>
      <dsp:spPr>
        <a:xfrm>
          <a:off x="2035475" y="394022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4450779" y="1963633"/>
              </a:moveTo>
              <a:arcTo wR="2233575" hR="2233575" stAng="21183508" swAng="77968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4CA306-DB8F-4C90-9FBA-52C1AEE14EAB}">
      <dsp:nvSpPr>
        <dsp:cNvPr id="0" name=""/>
        <dsp:cNvSpPr/>
      </dsp:nvSpPr>
      <dsp:spPr>
        <a:xfrm>
          <a:off x="4828891" y="2868260"/>
          <a:ext cx="3032774" cy="13208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Download and signup pages are also under construction, on opening they show a music video running in background with available soon message.</a:t>
          </a:r>
          <a:endParaRPr lang="en-US" sz="1300" b="1" kern="1200" dirty="0">
            <a:ln/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93368" y="2932737"/>
        <a:ext cx="2903820" cy="1191860"/>
      </dsp:txXfrm>
    </dsp:sp>
    <dsp:sp modelId="{4D224B8B-BAF6-412D-986F-B42AA3569C95}">
      <dsp:nvSpPr>
        <dsp:cNvPr id="0" name=""/>
        <dsp:cNvSpPr/>
      </dsp:nvSpPr>
      <dsp:spPr>
        <a:xfrm>
          <a:off x="2217795" y="308933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3738562" y="3883992"/>
              </a:moveTo>
              <a:arcTo wR="2233575" hR="2233575" stAng="2858331" swAng="86328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93CCE-3D7F-485D-B116-A31B9A8F4896}">
      <dsp:nvSpPr>
        <dsp:cNvPr id="0" name=""/>
        <dsp:cNvSpPr/>
      </dsp:nvSpPr>
      <dsp:spPr>
        <a:xfrm>
          <a:off x="2865160" y="4471357"/>
          <a:ext cx="2628841" cy="947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Website is fully responsive and provides hamburger menu for mobile navigation.</a:t>
          </a:r>
        </a:p>
      </dsp:txBody>
      <dsp:txXfrm>
        <a:off x="2911404" y="4517601"/>
        <a:ext cx="2536353" cy="854821"/>
      </dsp:txXfrm>
    </dsp:sp>
    <dsp:sp modelId="{3099DB74-8A66-4AC7-A0A4-778B14FEEA67}">
      <dsp:nvSpPr>
        <dsp:cNvPr id="0" name=""/>
        <dsp:cNvSpPr/>
      </dsp:nvSpPr>
      <dsp:spPr>
        <a:xfrm>
          <a:off x="1571131" y="257871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1290817" y="4258438"/>
              </a:moveTo>
              <a:arcTo wR="2233575" hR="2233575" stAng="6897976" swAng="53471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40D8E-6E35-4B5C-A66B-CF2C05C7BEC3}">
      <dsp:nvSpPr>
        <dsp:cNvPr id="0" name=""/>
        <dsp:cNvSpPr/>
      </dsp:nvSpPr>
      <dsp:spPr>
        <a:xfrm>
          <a:off x="1145251" y="3396529"/>
          <a:ext cx="2089837" cy="947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Login page allows taking user details and supports light and dark theme</a:t>
          </a:r>
          <a:r>
            <a:rPr lang="en-IN" sz="1300" kern="1200" dirty="0">
              <a:ln/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+mj-lt"/>
              <a:ea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300" kern="1200" dirty="0">
            <a:latin typeface="+mj-lt"/>
          </a:endParaRPr>
        </a:p>
      </dsp:txBody>
      <dsp:txXfrm>
        <a:off x="1191495" y="3442773"/>
        <a:ext cx="1997349" cy="854821"/>
      </dsp:txXfrm>
    </dsp:sp>
    <dsp:sp modelId="{E833961E-5614-4E89-AAB6-3023CD56103B}">
      <dsp:nvSpPr>
        <dsp:cNvPr id="0" name=""/>
        <dsp:cNvSpPr/>
      </dsp:nvSpPr>
      <dsp:spPr>
        <a:xfrm>
          <a:off x="1867370" y="459155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110842" y="2928458"/>
              </a:moveTo>
              <a:arcTo wR="2233575" hR="2233575" stAng="9712440" swAng="1426816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93C00-3E08-40B9-BD99-FBB3398B25DC}">
      <dsp:nvSpPr>
        <dsp:cNvPr id="0" name=""/>
        <dsp:cNvSpPr/>
      </dsp:nvSpPr>
      <dsp:spPr>
        <a:xfrm>
          <a:off x="980493" y="1516018"/>
          <a:ext cx="2000702" cy="947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IN" sz="1300" b="1" kern="1200" dirty="0">
              <a:ln/>
              <a:effectLst>
                <a:outerShdw blurRad="38100" dist="19050" dir="2700000" algn="tl">
                  <a:prstClr val="black">
                    <a:alpha val="40000"/>
                  </a:prstClr>
                </a:outerShdw>
              </a:effectLst>
              <a:latin typeface="Century Gothic" panose="020B0502020202020204"/>
              <a:ea typeface="Times New Roman" panose="02020603050405020304" pitchFamily="18" charset="0"/>
              <a:cs typeface="Times New Roman" panose="02020603050405020304" pitchFamily="18" charset="0"/>
            </a:rPr>
            <a:t>We can choose light and dark theme in index page by clicking on “Lynx”.</a:t>
          </a:r>
          <a:endParaRPr lang="en-US" sz="1300" b="1" kern="1200" dirty="0">
            <a:ln/>
            <a:effectLst>
              <a:outerShdw blurRad="38100" dist="19050" dir="2700000" algn="tl">
                <a:prstClr val="black">
                  <a:alpha val="40000"/>
                </a:prstClr>
              </a:outerShdw>
            </a:effectLst>
            <a:latin typeface="Century Gothic" panose="020B0502020202020204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26737" y="1562262"/>
        <a:ext cx="1908214" cy="854821"/>
      </dsp:txXfrm>
    </dsp:sp>
    <dsp:sp modelId="{74F2E9F5-3EFB-469C-A57D-4C4C72655927}">
      <dsp:nvSpPr>
        <dsp:cNvPr id="0" name=""/>
        <dsp:cNvSpPr/>
      </dsp:nvSpPr>
      <dsp:spPr>
        <a:xfrm>
          <a:off x="1727512" y="653164"/>
          <a:ext cx="4467151" cy="4467151"/>
        </a:xfrm>
        <a:custGeom>
          <a:avLst/>
          <a:gdLst/>
          <a:ahLst/>
          <a:cxnLst/>
          <a:rect l="0" t="0" r="0" b="0"/>
          <a:pathLst>
            <a:path>
              <a:moveTo>
                <a:pt x="476168" y="855033"/>
              </a:moveTo>
              <a:arcTo wR="2233575" hR="2233575" stAng="13086677" swAng="150944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39626-C1C6-4284-A5EF-EC46C6C94998}">
      <dsp:nvSpPr>
        <dsp:cNvPr id="0" name=""/>
        <dsp:cNvSpPr/>
      </dsp:nvSpPr>
      <dsp:spPr>
        <a:xfrm>
          <a:off x="3251199" y="138327"/>
          <a:ext cx="4876800" cy="204535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HTML5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CSS3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JS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Node JS/ Express</a:t>
          </a:r>
        </a:p>
      </dsp:txBody>
      <dsp:txXfrm>
        <a:off x="3251199" y="393996"/>
        <a:ext cx="4109794" cy="1534012"/>
      </dsp:txXfrm>
    </dsp:sp>
    <dsp:sp modelId="{ED32D66F-65CC-461D-8A68-344A7805CF1C}">
      <dsp:nvSpPr>
        <dsp:cNvPr id="0" name=""/>
        <dsp:cNvSpPr/>
      </dsp:nvSpPr>
      <dsp:spPr>
        <a:xfrm>
          <a:off x="0" y="2291"/>
          <a:ext cx="3251200" cy="2045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For Frontend</a:t>
          </a:r>
        </a:p>
      </dsp:txBody>
      <dsp:txXfrm>
        <a:off x="99846" y="102137"/>
        <a:ext cx="3051508" cy="1845658"/>
      </dsp:txXfrm>
    </dsp:sp>
    <dsp:sp modelId="{9282B07B-479B-46E9-AE78-4C91C62DD55C}">
      <dsp:nvSpPr>
        <dsp:cNvPr id="0" name=""/>
        <dsp:cNvSpPr/>
      </dsp:nvSpPr>
      <dsp:spPr>
        <a:xfrm>
          <a:off x="3251993" y="2252176"/>
          <a:ext cx="4872037" cy="23285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HTML5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CSS3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JS</a:t>
          </a:r>
        </a:p>
      </dsp:txBody>
      <dsp:txXfrm>
        <a:off x="3251993" y="2543245"/>
        <a:ext cx="3998831" cy="1746411"/>
      </dsp:txXfrm>
    </dsp:sp>
    <dsp:sp modelId="{7AEA446F-4D58-4A1D-A40A-D7B06B943A33}">
      <dsp:nvSpPr>
        <dsp:cNvPr id="0" name=""/>
        <dsp:cNvSpPr/>
      </dsp:nvSpPr>
      <dsp:spPr>
        <a:xfrm>
          <a:off x="3968" y="2348727"/>
          <a:ext cx="3248024" cy="21354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For Login Page</a:t>
          </a:r>
        </a:p>
      </dsp:txBody>
      <dsp:txXfrm>
        <a:off x="108212" y="2452971"/>
        <a:ext cx="3039536" cy="1926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37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971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364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438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5635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6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31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081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07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484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588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010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537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010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BDA39B1-7983-40F0-A8A8-B6577DDF7B7F}" type="datetimeFigureOut">
              <a:rPr lang="en-IN" smtClean="0"/>
              <a:t>08-06-2021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886C81B-2938-443D-8A1C-D1A23B87355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9066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2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4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2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28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30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2C941-D9A1-4BBF-8383-F93661BEE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9671" y="1980339"/>
            <a:ext cx="3247652" cy="1362075"/>
          </a:xfrm>
        </p:spPr>
        <p:txBody>
          <a:bodyPr anchor="b">
            <a:noAutofit/>
          </a:bodyPr>
          <a:lstStyle/>
          <a:p>
            <a:pPr algn="ctr"/>
            <a:r>
              <a:rPr lang="en-IN" sz="4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MUSIC WEBSITE</a:t>
            </a:r>
          </a:p>
        </p:txBody>
      </p:sp>
      <p:pic>
        <p:nvPicPr>
          <p:cNvPr id="1025" name="Picture 1" descr="Text&#10;&#10;Description automatically generated">
            <a:extLst>
              <a:ext uri="{FF2B5EF4-FFF2-40B4-BE49-F238E27FC236}">
                <a16:creationId xmlns:a16="http://schemas.microsoft.com/office/drawing/2014/main" id="{4E4D75DB-F530-486E-A707-2528E27E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558907"/>
            <a:ext cx="6268060" cy="1567015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08B74DA-B331-4FEB-BA12-7787E241D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057" y="1213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3808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1C5CCFD-9B0E-45B5-B67C-9F0F2676E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013" y="4014633"/>
            <a:ext cx="5311839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endParaRPr kumimoji="0" lang="en-US" altLang="en-US" sz="1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DEPARTMENT OF COMPUTER SCIENCE &amp; TECHNOLOGY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80DAE-727B-4F47-9618-6DAD3DC1E1E2}"/>
              </a:ext>
            </a:extLst>
          </p:cNvPr>
          <p:cNvSpPr txBox="1"/>
          <p:nvPr/>
        </p:nvSpPr>
        <p:spPr>
          <a:xfrm>
            <a:off x="8061234" y="4744252"/>
            <a:ext cx="3624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By: Hardik Arora</a:t>
            </a:r>
          </a:p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2K19CSUN03008</a:t>
            </a:r>
          </a:p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BTECH-CSE-DTE</a:t>
            </a:r>
          </a:p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SEM-4</a:t>
            </a:r>
            <a:r>
              <a:rPr lang="en-IN" b="1" baseline="30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</a:t>
            </a:r>
            <a:endParaRPr lang="en-IN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9137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 responsive: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9B01F7A-C3A3-4509-9E6A-195D1A296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44" y="1897039"/>
            <a:ext cx="2278254" cy="496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A1C31-BF5D-45A4-A484-F88E4B778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91" y="1897038"/>
            <a:ext cx="2278671" cy="4960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7AA51-6DDC-4C00-977A-D5F21F1B26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3801" y="1897037"/>
            <a:ext cx="2291249" cy="4960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FD8874-E543-47C8-B7F7-ECBF32A182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2789" y="1897034"/>
            <a:ext cx="2271224" cy="49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 responsive: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AF16BB5-084D-43E6-B7FF-7C59C4F90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742" y="1897039"/>
            <a:ext cx="2288096" cy="496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FB8A-96E7-4955-B082-145357D845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179" y="1897038"/>
            <a:ext cx="2248016" cy="4960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B0A8EA-07A4-41BF-8C7A-26434DDB8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8536" y="1897038"/>
            <a:ext cx="4430525" cy="48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7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dark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E8E1C31-D96A-494F-A2D1-4D81557FC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12" y="1859837"/>
            <a:ext cx="8679976" cy="48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dark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0B12ECD-80AA-4B93-A393-DE09FB033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871" y="1978863"/>
            <a:ext cx="8674022" cy="487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00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dark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37CB528-85A9-4E8B-9290-21DCEB911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576" y="1898745"/>
            <a:ext cx="8816453" cy="49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7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dark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E77EC5B-AB23-4EB5-BC13-FD49D00E4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996" y="1905713"/>
            <a:ext cx="8804066" cy="49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00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dark theme responsive: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AAC7A2-68CE-483E-AFEE-376722EED1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99" y="1897039"/>
            <a:ext cx="2308971" cy="496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10A23-F95E-4BE1-850B-5209FCC4B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4992" y="1897039"/>
            <a:ext cx="2259652" cy="4960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919EE7-4CA8-4680-9E60-2896BE8402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897037"/>
            <a:ext cx="2265677" cy="4960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8EB1F6-6AC0-4B5D-853D-257F5889E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6774" y="1897037"/>
            <a:ext cx="2294833" cy="49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9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Login page light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AFBB22-5BE9-477B-BEEA-C619B0DA7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5074" y="1897039"/>
            <a:ext cx="2769440" cy="4960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BAE94-7D49-4576-B728-145DC67186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86" y="1897039"/>
            <a:ext cx="8819487" cy="496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03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Login page dark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6825C64-C10B-4DDE-8BE1-0060C0CCF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800" y="1897038"/>
            <a:ext cx="2854893" cy="4960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03140C-B575-44D8-A39E-CB01109A3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67" y="1897038"/>
            <a:ext cx="8522268" cy="47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28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Premium page 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A4A3ACB-1B67-41F8-A498-BABD3DDBD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38" y="1926649"/>
            <a:ext cx="8774971" cy="4931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486D8-3506-4F65-8AB0-6AE6840DB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7971" y="1926649"/>
            <a:ext cx="2290047" cy="49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7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8B58CC0-F3FC-4F00-B26F-9AB118023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248060"/>
              </p:ext>
            </p:extLst>
          </p:nvPr>
        </p:nvGraphicFramePr>
        <p:xfrm>
          <a:off x="407624" y="220337"/>
          <a:ext cx="10664328" cy="5917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1DDF3A-0A68-4041-AD3B-5C53C309DC92}"/>
              </a:ext>
            </a:extLst>
          </p:cNvPr>
          <p:cNvSpPr txBox="1"/>
          <p:nvPr/>
        </p:nvSpPr>
        <p:spPr>
          <a:xfrm>
            <a:off x="1608461" y="3715437"/>
            <a:ext cx="3249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4B106-FAF8-4347-96FB-C5F03BEC9640}"/>
              </a:ext>
            </a:extLst>
          </p:cNvPr>
          <p:cNvSpPr txBox="1"/>
          <p:nvPr/>
        </p:nvSpPr>
        <p:spPr>
          <a:xfrm>
            <a:off x="6985686" y="3715437"/>
            <a:ext cx="3249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Open app.js and run npm app.js in terminal using vscode or PowerShell.</a:t>
            </a:r>
          </a:p>
          <a:p>
            <a:r>
              <a:rPr lang="en-IN" dirty="0"/>
              <a:t>Enter localhost/3000 in browser’s address bar to start the website.</a:t>
            </a:r>
          </a:p>
        </p:txBody>
      </p:sp>
    </p:spTree>
    <p:extLst>
      <p:ext uri="{BB962C8B-B14F-4D97-AF65-F5344CB8AC3E}">
        <p14:creationId xmlns:p14="http://schemas.microsoft.com/office/powerpoint/2010/main" val="3063925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Support page 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C6430D-1EAF-4E43-B6D3-AB9705DDE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7971" y="1916412"/>
            <a:ext cx="2282656" cy="4931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DE290-BED5-47AA-8031-7506E3A4E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364" y="1906176"/>
            <a:ext cx="8785044" cy="49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Download page 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C168D90-C59A-4EF4-B947-7D45A06CBBA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21681" y="1916411"/>
            <a:ext cx="8325277" cy="4825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D689E-7A2F-4ABC-BD83-202C820116F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116955" y="1916412"/>
            <a:ext cx="2794308" cy="48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3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Signup page :</a:t>
            </a:r>
            <a:endParaRPr lang="en-IN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CFB97-5AA3-436B-8508-83BD062D67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3697" y="1949116"/>
            <a:ext cx="7699808" cy="4793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C0FD6-E372-4574-8B85-E724AC0DCE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49602" y="1949116"/>
            <a:ext cx="2264619" cy="47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70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5745-ACB0-42A3-88E3-121474F9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1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2662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BE28-BC4A-4D1C-A5A3-F7BE85FE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Software Requirements</a:t>
            </a:r>
            <a:endParaRPr lang="en-IN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45FED-91BE-4E18-997C-AB7BC120BD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For running the project, PHP and connecting database XAMPP has been used.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BAE771-7D2B-4B0A-9730-F5F9EC131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96326"/>
              </p:ext>
            </p:extLst>
          </p:nvPr>
        </p:nvGraphicFramePr>
        <p:xfrm>
          <a:off x="807357" y="4617709"/>
          <a:ext cx="6667500" cy="10784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395900251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63102628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3648050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Number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Description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Type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803418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Operating System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 Windows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662777742"/>
                  </a:ext>
                </a:extLst>
              </a:tr>
              <a:tr h="672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Language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 HTML ,JS, CSS, Node JS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39770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IDE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Visual Studio Code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50032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Browser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Google Chrome or any other</a:t>
                      </a: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21468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42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9814-5AA8-4B46-B1CE-1ED3CCEBD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392103"/>
            <a:ext cx="10571998" cy="970450"/>
          </a:xfrm>
        </p:spPr>
        <p:txBody>
          <a:bodyPr/>
          <a:lstStyle/>
          <a:p>
            <a:r>
              <a:rPr lang="en-US" sz="54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Functionalities Provided:</a:t>
            </a:r>
            <a:endParaRPr lang="en-IN" sz="54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A8BF07B-41C9-4C52-91F5-42399D36F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198031"/>
              </p:ext>
            </p:extLst>
          </p:nvPr>
        </p:nvGraphicFramePr>
        <p:xfrm>
          <a:off x="1680683" y="1305739"/>
          <a:ext cx="88306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06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Technologies used: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024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249269"/>
              </p:ext>
            </p:extLst>
          </p:nvPr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02E6CA-4548-4CD2-BEF4-4DEB28275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2005" y="193766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C23B95B-9939-4D6F-BD81-21F76D554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460" y="1859271"/>
            <a:ext cx="8475260" cy="47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6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F1F600-778C-444C-B9DB-3D4799640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697" y="1926650"/>
            <a:ext cx="8147583" cy="45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F717-B1B8-42D1-87B0-C34FA5BD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348334"/>
            <a:ext cx="10571998" cy="970450"/>
          </a:xfrm>
        </p:spPr>
        <p:txBody>
          <a:bodyPr/>
          <a:lstStyle/>
          <a:p>
            <a:r>
              <a:rPr lang="en-US" sz="48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Index page light theme:</a:t>
            </a:r>
            <a:endParaRPr lang="en-IN" sz="48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F1F377-3E85-4876-A9F3-F639DA1806D9}"/>
              </a:ext>
            </a:extLst>
          </p:cNvPr>
          <p:cNvGraphicFramePr/>
          <p:nvPr/>
        </p:nvGraphicFramePr>
        <p:xfrm>
          <a:off x="2704029" y="2159306"/>
          <a:ext cx="8128000" cy="4583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B5A2594-5CE4-4BF0-B124-5742018B1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471" y="193766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98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329</Words>
  <Application>Microsoft Office PowerPoint</Application>
  <PresentationFormat>Widescreen</PresentationFormat>
  <Paragraphs>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</vt:lpstr>
      <vt:lpstr>Century Gothic</vt:lpstr>
      <vt:lpstr>Symbol</vt:lpstr>
      <vt:lpstr>Wingdings 2</vt:lpstr>
      <vt:lpstr>Quotable</vt:lpstr>
      <vt:lpstr>PowerPoint Presentation</vt:lpstr>
      <vt:lpstr>PowerPoint Presentation</vt:lpstr>
      <vt:lpstr>Software Requirements</vt:lpstr>
      <vt:lpstr>Functionalities Provided:</vt:lpstr>
      <vt:lpstr>Technologies used:</vt:lpstr>
      <vt:lpstr>Index page light theme:</vt:lpstr>
      <vt:lpstr>Index page light theme:</vt:lpstr>
      <vt:lpstr>Index page light theme:</vt:lpstr>
      <vt:lpstr>Index page light theme:</vt:lpstr>
      <vt:lpstr>Index page light theme responsive:</vt:lpstr>
      <vt:lpstr>Index page light theme responsive:</vt:lpstr>
      <vt:lpstr>Index page dark theme:</vt:lpstr>
      <vt:lpstr>Index page dark theme:</vt:lpstr>
      <vt:lpstr>Index page dark theme:</vt:lpstr>
      <vt:lpstr>Index page dark theme:</vt:lpstr>
      <vt:lpstr>Index page dark theme responsive:</vt:lpstr>
      <vt:lpstr>Login page light theme:</vt:lpstr>
      <vt:lpstr>Login page dark theme:</vt:lpstr>
      <vt:lpstr>Premium page :</vt:lpstr>
      <vt:lpstr>Support page :</vt:lpstr>
      <vt:lpstr>Download page :</vt:lpstr>
      <vt:lpstr>Signup page 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hardik arora _mr</dc:creator>
  <cp:lastModifiedBy>hardik arora _mr</cp:lastModifiedBy>
  <cp:revision>60</cp:revision>
  <dcterms:created xsi:type="dcterms:W3CDTF">2021-01-29T12:52:15Z</dcterms:created>
  <dcterms:modified xsi:type="dcterms:W3CDTF">2021-06-08T06:03:49Z</dcterms:modified>
</cp:coreProperties>
</file>